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64" r:id="rId5"/>
    <p:sldId id="259" r:id="rId6"/>
    <p:sldId id="260" r:id="rId7"/>
    <p:sldId id="261" r:id="rId8"/>
    <p:sldId id="262" r:id="rId9"/>
    <p:sldId id="263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5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29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21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30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4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82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44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94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6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27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657C6-BCD9-FD47-84C0-687726A078A5}" type="datetimeFigureOut">
              <a:rPr lang="en-US" smtClean="0"/>
              <a:t>11/2/18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258C6-9640-174C-A410-3CFCC65BE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3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3908"/>
            <a:ext cx="6400800" cy="1454891"/>
          </a:xfrm>
        </p:spPr>
        <p:txBody>
          <a:bodyPr/>
          <a:lstStyle/>
          <a:p>
            <a:r>
              <a:rPr lang="en-US" dirty="0" smtClean="0"/>
              <a:t>Introduction by Pauline Seales</a:t>
            </a:r>
          </a:p>
          <a:p>
            <a:r>
              <a:rPr lang="en-US" dirty="0" smtClean="0"/>
              <a:t>Oct 2018</a:t>
            </a:r>
            <a:endParaRPr lang="en-US" dirty="0"/>
          </a:p>
        </p:txBody>
      </p:sp>
      <p:pic>
        <p:nvPicPr>
          <p:cNvPr id="4" name="Picture 3" descr="Screen Shot 2018-10-30 at 3.25.3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6578"/>
            <a:ext cx="9144000" cy="1573561"/>
          </a:xfrm>
          <a:prstGeom prst="rect">
            <a:avLst/>
          </a:prstGeom>
        </p:spPr>
      </p:pic>
      <p:pic>
        <p:nvPicPr>
          <p:cNvPr id="5" name="Picture 4" descr="Screen Shot 2018-10-30 at 3.25.4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96936"/>
            <a:ext cx="4593207" cy="158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13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DRAWDOWN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This project used scientific experts to review worldwide solutions to Climate Change</a:t>
            </a:r>
          </a:p>
          <a:p>
            <a:endParaRPr lang="en-US" dirty="0"/>
          </a:p>
          <a:p>
            <a:r>
              <a:rPr lang="en-US" dirty="0" smtClean="0"/>
              <a:t>They evaluated how much CO2 in GT (</a:t>
            </a:r>
            <a:r>
              <a:rPr lang="en-US" dirty="0" err="1" smtClean="0"/>
              <a:t>gigatons</a:t>
            </a:r>
            <a:r>
              <a:rPr lang="en-US" dirty="0" smtClean="0"/>
              <a:t>) each would save by 2050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(a </a:t>
            </a:r>
            <a:r>
              <a:rPr lang="en-US" dirty="0" err="1" smtClean="0"/>
              <a:t>gigaton</a:t>
            </a:r>
            <a:r>
              <a:rPr lang="en-US" dirty="0" smtClean="0"/>
              <a:t> is a million million kilograms)</a:t>
            </a:r>
          </a:p>
          <a:p>
            <a:endParaRPr lang="en-US" dirty="0"/>
          </a:p>
          <a:p>
            <a:r>
              <a:rPr lang="en-US" dirty="0" smtClean="0"/>
              <a:t>They ranked them all and published a book and website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547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Drawdown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person will review a SOLUTION card and explain it to the group</a:t>
            </a:r>
          </a:p>
          <a:p>
            <a:r>
              <a:rPr lang="en-US" dirty="0" smtClean="0"/>
              <a:t>The group will vote by assigning 1,2,3,4 to their choices (#1 best!)</a:t>
            </a:r>
          </a:p>
          <a:p>
            <a:r>
              <a:rPr lang="en-US" dirty="0" smtClean="0"/>
              <a:t>Group will add ranking and produce a table ranking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45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11-01 at 8.55.0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94" y="383974"/>
            <a:ext cx="8780913" cy="586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7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8-10-30 at 3.39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10" y="0"/>
            <a:ext cx="8888790" cy="675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42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8-10-30 at 3.40.3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73" y="703403"/>
            <a:ext cx="8527995" cy="559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83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10-30 at 3.40.4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07" y="562806"/>
            <a:ext cx="8472735" cy="531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17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10-30 at 3.41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79" y="273945"/>
            <a:ext cx="8507954" cy="617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57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10-30 at 3.46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75" y="804791"/>
            <a:ext cx="8483810" cy="459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983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 for Santa Cruz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787922"/>
              </p:ext>
            </p:extLst>
          </p:nvPr>
        </p:nvGraphicFramePr>
        <p:xfrm>
          <a:off x="457200" y="1600196"/>
          <a:ext cx="8406690" cy="475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3528"/>
                <a:gridCol w="2215973"/>
                <a:gridCol w="1917189"/>
              </a:tblGrid>
              <a:tr h="7917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17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17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17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17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17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988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99</Words>
  <Application>Microsoft Macintosh PowerPoint</Application>
  <PresentationFormat>On-screen Show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DRAWDOWN SOLUTIONS</vt:lpstr>
      <vt:lpstr>Drawdown Game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Solutions for Santa Cruz</vt:lpstr>
    </vt:vector>
  </TitlesOfParts>
  <Company>Pacific Collegiate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pauline seales</dc:creator>
  <cp:lastModifiedBy>pauline seales</cp:lastModifiedBy>
  <cp:revision>5</cp:revision>
  <dcterms:created xsi:type="dcterms:W3CDTF">2018-10-30T22:26:00Z</dcterms:created>
  <dcterms:modified xsi:type="dcterms:W3CDTF">2018-11-02T23:46:45Z</dcterms:modified>
</cp:coreProperties>
</file>